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64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862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32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11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00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76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303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9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19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36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1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91509-CFED-41DC-AEF3-4AA1A4539B91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1B22A-3D7D-4FD1-AAA3-CEB50DABE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94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bLXwh_Jtl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Solute and Solvent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09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20638"/>
            <a:ext cx="11658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dissolve most things, so it is called a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"universal solvent."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Solvents like acetone and ethanol can be used to dissolve solutes that are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insoluble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water.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AU" sz="2400" b="0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acetone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used as </a:t>
            </a:r>
            <a:r>
              <a:rPr lang="en-AU" sz="2400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nail polish remover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because nail polish is </a:t>
            </a:r>
            <a:r>
              <a:rPr lang="en-AU" sz="2400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soluble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acetone and not water.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42441048.787921g/1442441079796-301496061062100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39116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4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9939"/>
            <a:ext cx="1117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Solutions are not limited to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solids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dissolved in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liquids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Fizzy drinks are solutions of carbon dioxide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dissolved into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water;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the carbon dioxide which makes the fizzy bubbles.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Vinegar is a solution of acetic acid, a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liquid,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dissolved in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water.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41751795.378731g/1441751802841-4185386270694525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36322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educationperfect.com/media/content/German/1461535914.092831g/1461535922554-794184403911783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3632199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9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591235"/>
            <a:ext cx="1168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Solutes are able to be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liquids,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solids,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gases,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solvents are usually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liquids.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German/1450043808.123981g/1450043817546-404334228218230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0353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369838"/>
            <a:ext cx="1156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 solution,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solute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particles are </a:t>
            </a:r>
            <a:r>
              <a:rPr lang="en-AU" sz="2400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spread evenly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throughout the solvent.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referred to as being </a:t>
            </a:r>
            <a:r>
              <a:rPr lang="en-AU" sz="2400" b="1" i="1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"homogeneous".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this means is that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all parts of the solution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 </a:t>
            </a:r>
            <a:r>
              <a:rPr lang="en-AU" sz="2400" b="1" i="1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identical.</a:t>
            </a:r>
            <a:r>
              <a:rPr lang="en-AU" sz="2400" b="0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separate part of the solution,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both parts will have identical properties.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08471229.566181f/1508471232830-6308390228255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4" y="3666677"/>
            <a:ext cx="5864225" cy="27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4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100" y="105539"/>
            <a:ext cx="11493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Solutions are always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clear,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meaning that you can see through them. However this is not the same as being uncoloured.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blue solution will still be </a:t>
            </a:r>
            <a:r>
              <a:rPr lang="en-AU" sz="2400" b="1" i="0" dirty="0" smtClean="0">
                <a:solidFill>
                  <a:srgbClr val="36C9C6"/>
                </a:solidFill>
                <a:effectLst/>
                <a:latin typeface="Arial" panose="020B0604020202020204" pitchFamily="34" charset="0"/>
              </a:rPr>
              <a:t>transparent,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we can see through it. If the solution has no colour, like water, we say that it is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colourless.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water is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clear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colourless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solution below is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clear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coloured.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435887557.846821g/1435887538524-118500311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3339100"/>
            <a:ext cx="5010150" cy="33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5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" y="609938"/>
            <a:ext cx="11823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liquid like milk is neither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clear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nor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colourless.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milk is not a solution.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Milk is a type of liquid called an emulsion.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" name="1509318752.241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0450" y="3196167"/>
            <a:ext cx="5492750" cy="36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1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6000" y="986135"/>
            <a:ext cx="957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</a:p>
          <a:p>
            <a:r>
              <a:rPr lang="en-AU" sz="2400" dirty="0" smtClean="0"/>
              <a:t/>
            </a:r>
            <a:br>
              <a:rPr lang="en-AU" sz="2400" dirty="0" smtClean="0"/>
            </a:br>
            <a:endParaRPr lang="en-AU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62605"/>
              </p:ext>
            </p:extLst>
          </p:nvPr>
        </p:nvGraphicFramePr>
        <p:xfrm>
          <a:off x="1016000" y="1894364"/>
          <a:ext cx="10515600" cy="144018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1456372361"/>
                    </a:ext>
                  </a:extLst>
                </a:gridCol>
                <a:gridCol w="9118600">
                  <a:extLst>
                    <a:ext uri="{9D8B030D-6E8A-4147-A177-3AD203B41FA5}">
                      <a16:colId xmlns:a16="http://schemas.microsoft.com/office/drawing/2014/main" val="1413380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1.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64B131"/>
                          </a:solidFill>
                          <a:effectLst/>
                        </a:rPr>
                        <a:t>State</a:t>
                      </a:r>
                      <a:r>
                        <a:rPr lang="en-AU" sz="2400" b="1">
                          <a:effectLst/>
                        </a:rPr>
                        <a:t> the difference between </a:t>
                      </a:r>
                      <a:r>
                        <a:rPr lang="en-AU" sz="2400" b="1">
                          <a:solidFill>
                            <a:srgbClr val="7FBFCD"/>
                          </a:solidFill>
                          <a:effectLst/>
                        </a:rPr>
                        <a:t>"clear"</a:t>
                      </a:r>
                      <a:r>
                        <a:rPr lang="en-AU" sz="2400" b="1">
                          <a:effectLst/>
                        </a:rPr>
                        <a:t> and </a:t>
                      </a:r>
                      <a:r>
                        <a:rPr lang="en-AU" sz="2400" b="1">
                          <a:solidFill>
                            <a:srgbClr val="7FA7E3"/>
                          </a:solidFill>
                          <a:effectLst/>
                        </a:rPr>
                        <a:t>"colourless."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202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64B131"/>
                          </a:solidFill>
                          <a:effectLst/>
                        </a:rPr>
                        <a:t>Describe</a:t>
                      </a:r>
                      <a:r>
                        <a:rPr lang="en-AU" sz="2400" b="1" dirty="0">
                          <a:effectLst/>
                        </a:rPr>
                        <a:t> an example of a </a:t>
                      </a:r>
                      <a:r>
                        <a:rPr lang="en-AU" sz="2400" b="1" dirty="0">
                          <a:solidFill>
                            <a:srgbClr val="21A0B1"/>
                          </a:solidFill>
                          <a:effectLst/>
                        </a:rPr>
                        <a:t>solvent.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81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3.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64B131"/>
                          </a:solidFill>
                          <a:effectLst/>
                        </a:rPr>
                        <a:t>Describe</a:t>
                      </a:r>
                      <a:r>
                        <a:rPr lang="en-AU" sz="2400" b="1" dirty="0">
                          <a:effectLst/>
                        </a:rPr>
                        <a:t> an example of a </a:t>
                      </a:r>
                      <a:r>
                        <a:rPr lang="en-AU" sz="2400" b="1" dirty="0">
                          <a:solidFill>
                            <a:srgbClr val="E38E31"/>
                          </a:solidFill>
                          <a:effectLst/>
                        </a:rPr>
                        <a:t>solute.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951080"/>
                  </a:ext>
                </a:extLst>
              </a:tr>
            </a:tbl>
          </a:graphicData>
        </a:graphic>
      </p:graphicFrame>
      <p:pic>
        <p:nvPicPr>
          <p:cNvPr id="1026" name="Picture 2" descr="https://www.educationperfect.com/media/content/Science/1501540253.725981f/1501540253086-330566417680872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3917950"/>
            <a:ext cx="33337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51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442436"/>
            <a:ext cx="1071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first special type of </a:t>
            </a:r>
            <a:r>
              <a:rPr lang="en-AU" sz="2400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mixture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will learn about is a solution.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Solutions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type of liquid mixture containing two or more parts.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5650174.571331g/1525650173251-397163663304138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2058988"/>
            <a:ext cx="46577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8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481737"/>
            <a:ext cx="11074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 put </a:t>
            </a:r>
            <a:r>
              <a:rPr lang="en-AU" sz="2800" b="1" i="0" dirty="0" smtClean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water, the grains of salt slowly disappear as you stir.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salt is still in the water, but 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can't see it anymore.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where did it go?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8931214.580311g/1528931049107-336377780041726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7" y="3573463"/>
            <a:ext cx="55721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6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21038"/>
            <a:ext cx="10553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dissolving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water.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 breaks the salt crystals apart into </a:t>
            </a:r>
            <a:r>
              <a:rPr lang="en-AU" sz="2400" b="1" i="0" dirty="0" smtClean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salt particles,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these move around evenly in the water, free from other salt particles.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creates a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solution.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5653416.43711g/1525653415422-397163663304138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265488"/>
            <a:ext cx="5143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9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457538"/>
            <a:ext cx="10909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Solutions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type of </a:t>
            </a:r>
            <a:r>
              <a:rPr lang="en-AU" sz="2400" b="1" i="0" dirty="0" smtClean="0">
                <a:solidFill>
                  <a:srgbClr val="B2584A"/>
                </a:solidFill>
                <a:effectLst/>
                <a:latin typeface="Arial" panose="020B0604020202020204" pitchFamily="34" charset="0"/>
              </a:rPr>
              <a:t>impure substance.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made when one substance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dissolves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another substance.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substance that dissolves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a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solute.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liquid it dissolves 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a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solvent.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6194.116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100" y="2850256"/>
            <a:ext cx="7296150" cy="40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6700" y="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a GIF of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an M&amp;M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dissolving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water.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solvent,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M&amp;M is dissolving in it.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M&amp;M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solute,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is dissolving in water.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479225.54631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1375" y="3336925"/>
            <a:ext cx="5657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bLXwh_JtlI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293638"/>
            <a:ext cx="1127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solute that is able to dissolve in a particular solvent is said to be </a:t>
            </a:r>
            <a:r>
              <a:rPr lang="en-AU" sz="2400" b="1" i="1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soluble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 in that solvent.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sugar is </a:t>
            </a:r>
            <a:r>
              <a:rPr lang="en-AU" sz="2400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soluble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water.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solute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cannot dissolve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particular solvent, then it is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insoluble in that solvent.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example, oil is </a:t>
            </a:r>
            <a:r>
              <a:rPr lang="en-AU" sz="2400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insoluble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water.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27208592.03981g/1527208397343-8702140450631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98498"/>
            <a:ext cx="4629150" cy="30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1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Widescreen</PresentationFormat>
  <Paragraphs>64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KaTeX_Main</vt:lpstr>
      <vt:lpstr>Office Theme</vt:lpstr>
      <vt:lpstr>Solute and Solvent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Solute and Solvent</dc:title>
  <dc:creator>Joseph D'cruz</dc:creator>
  <cp:lastModifiedBy>Joseph D'cruz</cp:lastModifiedBy>
  <cp:revision>2</cp:revision>
  <dcterms:created xsi:type="dcterms:W3CDTF">2020-06-06T06:47:48Z</dcterms:created>
  <dcterms:modified xsi:type="dcterms:W3CDTF">2020-06-06T06:48:02Z</dcterms:modified>
</cp:coreProperties>
</file>